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-177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306E02-2B67-4F67-A053-89FB42859329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AA2C2-EFA0-4324-867D-4404BE523DC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306E02-2B67-4F67-A053-89FB42859329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AA2C2-EFA0-4324-867D-4404BE523DC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306E02-2B67-4F67-A053-89FB42859329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AA2C2-EFA0-4324-867D-4404BE523DC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306E02-2B67-4F67-A053-89FB42859329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AA2C2-EFA0-4324-867D-4404BE523DC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306E02-2B67-4F67-A053-89FB42859329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AA2C2-EFA0-4324-867D-4404BE523DC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306E02-2B67-4F67-A053-89FB42859329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AA2C2-EFA0-4324-867D-4404BE523DC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306E02-2B67-4F67-A053-89FB42859329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AA2C2-EFA0-4324-867D-4404BE523DC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306E02-2B67-4F67-A053-89FB42859329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AA2C2-EFA0-4324-867D-4404BE523DC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306E02-2B67-4F67-A053-89FB42859329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AA2C2-EFA0-4324-867D-4404BE523DC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306E02-2B67-4F67-A053-89FB42859329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AA2C2-EFA0-4324-867D-4404BE523DC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306E02-2B67-4F67-A053-89FB42859329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AA2C2-EFA0-4324-867D-4404BE523DC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306E02-2B67-4F67-A053-89FB42859329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AA2C2-EFA0-4324-867D-4404BE523DC4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85786" y="428604"/>
            <a:ext cx="6986614" cy="5210196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ru-RU" b="1" dirty="0" err="1" smtClean="0">
                <a:solidFill>
                  <a:schemeClr val="tx1"/>
                </a:solidFill>
              </a:rPr>
              <a:t>Дәріс </a:t>
            </a:r>
            <a:r>
              <a:rPr lang="ru-RU" b="1" dirty="0" smtClean="0">
                <a:solidFill>
                  <a:schemeClr val="tx1"/>
                </a:solidFill>
              </a:rPr>
              <a:t>8: </a:t>
            </a:r>
            <a:r>
              <a:rPr lang="ru-RU" b="1" dirty="0" err="1" smtClean="0">
                <a:solidFill>
                  <a:schemeClr val="tx1"/>
                </a:solidFill>
              </a:rPr>
              <a:t>Шешімдерді</a:t>
            </a:r>
            <a:r>
              <a:rPr lang="ru-RU" b="1" dirty="0" smtClean="0">
                <a:solidFill>
                  <a:schemeClr val="tx1"/>
                </a:solidFill>
              </a:rPr>
              <a:t> </a:t>
            </a:r>
            <a:r>
              <a:rPr lang="ru-RU" b="1" dirty="0" err="1" smtClean="0">
                <a:solidFill>
                  <a:schemeClr val="tx1"/>
                </a:solidFill>
              </a:rPr>
              <a:t>зерттеу</a:t>
            </a:r>
            <a:r>
              <a:rPr lang="ru-RU" b="1" dirty="0" smtClean="0">
                <a:solidFill>
                  <a:schemeClr val="tx1"/>
                </a:solidFill>
              </a:rPr>
              <a:t> </a:t>
            </a:r>
            <a:r>
              <a:rPr lang="ru-RU" b="1" dirty="0" err="1" smtClean="0">
                <a:solidFill>
                  <a:schemeClr val="tx1"/>
                </a:solidFill>
              </a:rPr>
              <a:t>және пайдалану</a:t>
            </a:r>
            <a:r>
              <a:rPr lang="ru-RU" b="1" dirty="0" smtClean="0">
                <a:solidFill>
                  <a:schemeClr val="tx1"/>
                </a:solidFill>
              </a:rPr>
              <a:t> </a:t>
            </a:r>
            <a:r>
              <a:rPr lang="ru-RU" b="1" dirty="0" err="1" smtClean="0">
                <a:solidFill>
                  <a:schemeClr val="tx1"/>
                </a:solidFill>
              </a:rPr>
              <a:t>дилеммасы</a:t>
            </a:r>
            <a:endParaRPr lang="ru-RU" b="1" dirty="0" smtClean="0">
              <a:solidFill>
                <a:schemeClr val="tx1"/>
              </a:solidFill>
            </a:endParaRPr>
          </a:p>
          <a:p>
            <a:pPr algn="just"/>
            <a:r>
              <a:rPr lang="ru-RU" b="1" dirty="0" err="1" smtClean="0">
                <a:solidFill>
                  <a:schemeClr val="tx1"/>
                </a:solidFill>
              </a:rPr>
              <a:t>Тақырыптар:</a:t>
            </a:r>
            <a:endParaRPr lang="ru-RU" dirty="0" smtClean="0">
              <a:solidFill>
                <a:schemeClr val="tx1"/>
              </a:solidFill>
            </a:endParaRPr>
          </a:p>
          <a:p>
            <a:pPr lvl="1" algn="just"/>
            <a:r>
              <a:rPr lang="ru-RU" dirty="0" err="1" smtClean="0">
                <a:solidFill>
                  <a:schemeClr val="tx1"/>
                </a:solidFill>
              </a:rPr>
              <a:t>Эксплорация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және </a:t>
            </a:r>
            <a:r>
              <a:rPr lang="ru-RU" dirty="0" smtClean="0">
                <a:solidFill>
                  <a:schemeClr val="tx1"/>
                </a:solidFill>
              </a:rPr>
              <a:t>эксплуатация.</a:t>
            </a:r>
          </a:p>
          <a:p>
            <a:pPr lvl="1" algn="just"/>
            <a:r>
              <a:rPr lang="el-GR" dirty="0" smtClean="0">
                <a:solidFill>
                  <a:schemeClr val="tx1"/>
                </a:solidFill>
              </a:rPr>
              <a:t>ε-</a:t>
            </a:r>
            <a:r>
              <a:rPr lang="en-US" dirty="0" smtClean="0">
                <a:solidFill>
                  <a:schemeClr val="tx1"/>
                </a:solidFill>
              </a:rPr>
              <a:t>greedy </a:t>
            </a:r>
            <a:r>
              <a:rPr lang="ru-RU" dirty="0" err="1" smtClean="0">
                <a:solidFill>
                  <a:schemeClr val="tx1"/>
                </a:solidFill>
              </a:rPr>
              <a:t>стратегиясы</a:t>
            </a:r>
            <a:r>
              <a:rPr lang="ru-RU" dirty="0" smtClean="0">
                <a:solidFill>
                  <a:schemeClr val="tx1"/>
                </a:solidFill>
              </a:rPr>
              <a:t>.</a:t>
            </a:r>
          </a:p>
          <a:p>
            <a:pPr lvl="1" algn="just"/>
            <a:r>
              <a:rPr lang="en-US" dirty="0" err="1" smtClean="0">
                <a:solidFill>
                  <a:schemeClr val="tx1"/>
                </a:solidFill>
              </a:rPr>
              <a:t>Softmax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және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Upper Confidence Bound.</a:t>
            </a:r>
          </a:p>
          <a:p>
            <a:pPr algn="just"/>
            <a:r>
              <a:rPr lang="ru-RU" b="1" dirty="0" err="1" smtClean="0">
                <a:solidFill>
                  <a:schemeClr val="tx1"/>
                </a:solidFill>
              </a:rPr>
              <a:t>Мазмұны:</a:t>
            </a:r>
            <a:r>
              <a:rPr lang="ru-RU" dirty="0" err="1" smtClean="0">
                <a:solidFill>
                  <a:schemeClr val="tx1"/>
                </a:solidFill>
              </a:rPr>
              <a:t> </a:t>
            </a:r>
            <a:r>
              <a:rPr lang="ru-RU" dirty="0" smtClean="0">
                <a:solidFill>
                  <a:schemeClr val="tx1"/>
                </a:solidFill>
              </a:rPr>
              <a:t>Агент </a:t>
            </a:r>
            <a:r>
              <a:rPr lang="ru-RU" dirty="0" err="1" smtClean="0">
                <a:solidFill>
                  <a:schemeClr val="tx1"/>
                </a:solidFill>
              </a:rPr>
              <a:t>жаңа стратегияларды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зерттеу</a:t>
            </a:r>
            <a:r>
              <a:rPr lang="ru-RU" dirty="0" smtClean="0">
                <a:solidFill>
                  <a:schemeClr val="tx1"/>
                </a:solidFill>
              </a:rPr>
              <a:t> мен </a:t>
            </a:r>
            <a:r>
              <a:rPr lang="ru-RU" dirty="0" err="1" smtClean="0">
                <a:solidFill>
                  <a:schemeClr val="tx1"/>
                </a:solidFill>
              </a:rPr>
              <a:t>үйренген стратегияларды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қолдану арасында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теңгерімді қалай табады</a:t>
            </a:r>
            <a:r>
              <a:rPr lang="ru-RU" dirty="0" smtClean="0">
                <a:solidFill>
                  <a:schemeClr val="tx1"/>
                </a:solidFill>
              </a:rPr>
              <a:t>? </a:t>
            </a:r>
            <a:r>
              <a:rPr lang="ru-RU" dirty="0" err="1" smtClean="0">
                <a:solidFill>
                  <a:schemeClr val="tx1"/>
                </a:solidFill>
              </a:rPr>
              <a:t>Бұл дәрісте эксплорация-эксплуатация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дилеммасы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 err="1" smtClean="0">
                <a:solidFill>
                  <a:schemeClr val="tx1"/>
                </a:solidFill>
              </a:rPr>
              <a:t>қарастырылады.</a:t>
            </a:r>
            <a:endParaRPr lang="ru-RU" dirty="0" smtClean="0">
              <a:solidFill>
                <a:schemeClr val="tx1"/>
              </a:solidFill>
            </a:endParaRPr>
          </a:p>
          <a:p>
            <a:pPr algn="just"/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45</Words>
  <Application>Microsoft Office PowerPoint</Application>
  <PresentationFormat>Экран (4:3)</PresentationFormat>
  <Paragraphs>6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serik</dc:creator>
  <cp:lastModifiedBy>serik</cp:lastModifiedBy>
  <cp:revision>1</cp:revision>
  <dcterms:created xsi:type="dcterms:W3CDTF">2024-09-07T07:20:58Z</dcterms:created>
  <dcterms:modified xsi:type="dcterms:W3CDTF">2024-09-07T07:30:55Z</dcterms:modified>
</cp:coreProperties>
</file>